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7D8"/>
    <a:srgbClr val="FFD8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581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1646ABE-258A-944C-FA8D-F79B7C97677C}"/>
              </a:ext>
            </a:extLst>
          </p:cNvPr>
          <p:cNvGrpSpPr/>
          <p:nvPr userDrawn="1"/>
        </p:nvGrpSpPr>
        <p:grpSpPr>
          <a:xfrm>
            <a:off x="-1" y="453462"/>
            <a:ext cx="12553408" cy="7222731"/>
            <a:chOff x="-1" y="453462"/>
            <a:chExt cx="12553408" cy="7222731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DB11CE53-7B3F-98D2-C244-461E35EB17F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1" b="9990"/>
            <a:stretch/>
          </p:blipFill>
          <p:spPr>
            <a:xfrm rot="925496" flipH="1">
              <a:off x="7077830" y="2678567"/>
              <a:ext cx="5475577" cy="4997626"/>
            </a:xfrm>
            <a:custGeom>
              <a:avLst/>
              <a:gdLst>
                <a:gd name="connsiteX0" fmla="*/ 5475577 w 5475577"/>
                <a:gd name="connsiteY0" fmla="*/ 0 h 4997626"/>
                <a:gd name="connsiteX1" fmla="*/ 962067 w 5475577"/>
                <a:gd name="connsiteY1" fmla="*/ 0 h 4997626"/>
                <a:gd name="connsiteX2" fmla="*/ 0 w 5475577"/>
                <a:gd name="connsiteY2" fmla="*/ 3486837 h 4997626"/>
                <a:gd name="connsiteX3" fmla="*/ 5475577 w 5475577"/>
                <a:gd name="connsiteY3" fmla="*/ 4997626 h 499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5577" h="4997626">
                  <a:moveTo>
                    <a:pt x="5475577" y="0"/>
                  </a:moveTo>
                  <a:lnTo>
                    <a:pt x="962067" y="0"/>
                  </a:lnTo>
                  <a:lnTo>
                    <a:pt x="0" y="3486837"/>
                  </a:lnTo>
                  <a:lnTo>
                    <a:pt x="5475577" y="4997626"/>
                  </a:lnTo>
                  <a:close/>
                </a:path>
              </a:pathLst>
            </a:cu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291A0884-759B-427E-44E0-AB2C6242AD5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277"/>
            <a:stretch/>
          </p:blipFill>
          <p:spPr>
            <a:xfrm rot="5400000">
              <a:off x="-143821" y="597282"/>
              <a:ext cx="3314908" cy="3027267"/>
            </a:xfrm>
            <a:custGeom>
              <a:avLst/>
              <a:gdLst>
                <a:gd name="connsiteX0" fmla="*/ 0 w 3314908"/>
                <a:gd name="connsiteY0" fmla="*/ 3027267 h 3027267"/>
                <a:gd name="connsiteX1" fmla="*/ 0 w 3314908"/>
                <a:gd name="connsiteY1" fmla="*/ 0 h 3027267"/>
                <a:gd name="connsiteX2" fmla="*/ 3314908 w 3314908"/>
                <a:gd name="connsiteY2" fmla="*/ 0 h 3027267"/>
                <a:gd name="connsiteX3" fmla="*/ 3314908 w 3314908"/>
                <a:gd name="connsiteY3" fmla="*/ 3027267 h 3027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14908" h="3027267">
                  <a:moveTo>
                    <a:pt x="0" y="3027267"/>
                  </a:moveTo>
                  <a:lnTo>
                    <a:pt x="0" y="0"/>
                  </a:lnTo>
                  <a:lnTo>
                    <a:pt x="3314908" y="0"/>
                  </a:lnTo>
                  <a:lnTo>
                    <a:pt x="3314908" y="3027267"/>
                  </a:lnTo>
                  <a:close/>
                </a:path>
              </a:pathLst>
            </a:custGeom>
          </p:spPr>
        </p:pic>
      </p:grpSp>
      <p:pic>
        <p:nvPicPr>
          <p:cNvPr id="8" name="図 7">
            <a:extLst>
              <a:ext uri="{FF2B5EF4-FFF2-40B4-BE49-F238E27FC236}">
                <a16:creationId xmlns:a16="http://schemas.microsoft.com/office/drawing/2014/main" id="{8AA5B52C-CB2A-1620-8FEA-94228D89AB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219"/>
          <a:stretch/>
        </p:blipFill>
        <p:spPr>
          <a:xfrm>
            <a:off x="0" y="-1"/>
            <a:ext cx="12192000" cy="45346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ADCDBA4-DF5A-A8D8-F7D2-EF2039299F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459"/>
          <a:stretch/>
        </p:blipFill>
        <p:spPr>
          <a:xfrm>
            <a:off x="0" y="6720000"/>
            <a:ext cx="12192000" cy="138000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F14FFB59-19FE-7AA7-A150-7D8C8002E91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56" y="637896"/>
            <a:ext cx="2254094" cy="393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71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683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8C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18F94F-FEFA-8F6B-6939-A1201F02D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E32F5FB-34E6-AA65-C487-030368333BC2}"/>
              </a:ext>
            </a:extLst>
          </p:cNvPr>
          <p:cNvSpPr/>
          <p:nvPr/>
        </p:nvSpPr>
        <p:spPr>
          <a:xfrm>
            <a:off x="122662" y="821876"/>
            <a:ext cx="11905706" cy="127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ja-JP" altLang="en-US" sz="4800" b="1" u="sng" dirty="0">
                <a:solidFill>
                  <a:schemeClr val="accent1"/>
                </a:solidFill>
                <a:latin typeface="Calibri" panose="020F0502020204030204"/>
                <a:ea typeface="游ゴシック" panose="020B0400000000000000" pitchFamily="50" charset="-128"/>
              </a:rPr>
              <a:t>新型コロナワクチン予防接種のお知らせ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2A5DAE-386D-E87A-C1E4-082B51F403C0}"/>
              </a:ext>
            </a:extLst>
          </p:cNvPr>
          <p:cNvSpPr/>
          <p:nvPr/>
        </p:nvSpPr>
        <p:spPr>
          <a:xfrm>
            <a:off x="126459" y="1805652"/>
            <a:ext cx="3887979" cy="240753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46"/>
            <a:r>
              <a:rPr lang="ja-JP" altLang="en-US" sz="60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　土曜日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09F02C0-0698-CEEF-EAEC-0EBDD9ED0DA0}"/>
              </a:ext>
            </a:extLst>
          </p:cNvPr>
          <p:cNvSpPr/>
          <p:nvPr/>
        </p:nvSpPr>
        <p:spPr>
          <a:xfrm>
            <a:off x="4014439" y="1805651"/>
            <a:ext cx="8013930" cy="24075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endParaRPr lang="en-US" altLang="ja-JP" sz="320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algn="ctr" defTabSz="914446"/>
            <a:r>
              <a:rPr lang="ja-JP" altLang="en-US" sz="4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受付時間：</a:t>
            </a:r>
            <a:r>
              <a:rPr lang="en-US" altLang="ja-JP" sz="4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11:00</a:t>
            </a:r>
            <a:r>
              <a:rPr lang="ja-JP" altLang="en-US" sz="4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～</a:t>
            </a:r>
            <a:r>
              <a:rPr lang="en-US" altLang="ja-JP" sz="4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11:30</a:t>
            </a:r>
          </a:p>
          <a:p>
            <a:pPr algn="ctr" defTabSz="914446"/>
            <a:r>
              <a:rPr lang="ja-JP" altLang="en-US" sz="4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接種時間：</a:t>
            </a:r>
            <a:r>
              <a:rPr lang="en-US" altLang="ja-JP" sz="4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11:30</a:t>
            </a:r>
            <a:r>
              <a:rPr lang="ja-JP" altLang="en-US" sz="4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～</a:t>
            </a:r>
            <a:r>
              <a:rPr lang="en-US" altLang="ja-JP" sz="4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12:00</a:t>
            </a:r>
          </a:p>
          <a:p>
            <a:pPr algn="ctr" defTabSz="914446"/>
            <a:endParaRPr lang="ja-JP" altLang="en-US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BFCD5D0-CCF8-5366-A2D0-8E6725DBE4F4}"/>
              </a:ext>
            </a:extLst>
          </p:cNvPr>
          <p:cNvSpPr/>
          <p:nvPr/>
        </p:nvSpPr>
        <p:spPr>
          <a:xfrm>
            <a:off x="126460" y="5226603"/>
            <a:ext cx="11905706" cy="1419524"/>
          </a:xfrm>
          <a:prstGeom prst="rect">
            <a:avLst/>
          </a:prstGeom>
          <a:gradFill flip="none" rotWithShape="1">
            <a:gsLst>
              <a:gs pos="0">
                <a:srgbClr val="F8F810">
                  <a:tint val="66000"/>
                  <a:satMod val="160000"/>
                </a:srgbClr>
              </a:gs>
              <a:gs pos="50000">
                <a:srgbClr val="F8F810">
                  <a:tint val="44500"/>
                  <a:satMod val="160000"/>
                </a:srgbClr>
              </a:gs>
              <a:gs pos="100000">
                <a:srgbClr val="F8F81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ja-JP" altLang="en-US" sz="4000" b="1" dirty="0">
                <a:solidFill>
                  <a:srgbClr val="FF0000"/>
                </a:solidFill>
                <a:latin typeface="Calibri" panose="020F0502020204030204"/>
                <a:ea typeface="游ゴシック" panose="020B0400000000000000" pitchFamily="50" charset="-128"/>
              </a:rPr>
              <a:t>電話（</a:t>
            </a:r>
            <a:r>
              <a:rPr lang="en-US" altLang="ja-JP" sz="4000" b="1" dirty="0">
                <a:solidFill>
                  <a:srgbClr val="FF0000"/>
                </a:solidFill>
                <a:latin typeface="Calibri" panose="020F0502020204030204"/>
                <a:ea typeface="游ゴシック" panose="020B0400000000000000" pitchFamily="50" charset="-128"/>
              </a:rPr>
              <a:t>0745-84-2133</a:t>
            </a:r>
            <a:r>
              <a:rPr lang="ja-JP" altLang="en-US" sz="4000" b="1" dirty="0">
                <a:solidFill>
                  <a:srgbClr val="FF0000"/>
                </a:solidFill>
                <a:latin typeface="Calibri" panose="020F0502020204030204"/>
                <a:ea typeface="游ゴシック" panose="020B0400000000000000" pitchFamily="50" charset="-128"/>
              </a:rPr>
              <a:t>）</a:t>
            </a:r>
            <a:br>
              <a:rPr lang="en-US" altLang="ja-JP" sz="4000" b="1" dirty="0">
                <a:solidFill>
                  <a:srgbClr val="FF0000"/>
                </a:solidFill>
                <a:latin typeface="Calibri" panose="020F0502020204030204"/>
                <a:ea typeface="游ゴシック" panose="020B0400000000000000" pitchFamily="50" charset="-128"/>
              </a:rPr>
            </a:br>
            <a:r>
              <a:rPr lang="ja-JP" altLang="en-US" sz="4000" b="1" dirty="0">
                <a:solidFill>
                  <a:srgbClr val="FF0000"/>
                </a:solidFill>
                <a:latin typeface="Calibri" panose="020F0502020204030204"/>
                <a:ea typeface="游ゴシック" panose="020B0400000000000000" pitchFamily="50" charset="-128"/>
              </a:rPr>
              <a:t>又は来院時に窓口にてお問合せください。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906230A-5616-865C-E951-83CA1EC73317}"/>
              </a:ext>
            </a:extLst>
          </p:cNvPr>
          <p:cNvSpPr/>
          <p:nvPr/>
        </p:nvSpPr>
        <p:spPr>
          <a:xfrm>
            <a:off x="118862" y="4213184"/>
            <a:ext cx="3895576" cy="1019839"/>
          </a:xfrm>
          <a:prstGeom prst="rect">
            <a:avLst/>
          </a:prstGeom>
          <a:solidFill>
            <a:srgbClr val="FCE7D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b="1" dirty="0">
                <a:solidFill>
                  <a:schemeClr val="tx1"/>
                </a:solidFill>
              </a:rPr>
              <a:t>使用ワクチン　</a:t>
            </a:r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558630-E5B4-F335-5AF6-73FCB751E220}"/>
              </a:ext>
            </a:extLst>
          </p:cNvPr>
          <p:cNvSpPr/>
          <p:nvPr/>
        </p:nvSpPr>
        <p:spPr>
          <a:xfrm>
            <a:off x="4022035" y="4213183"/>
            <a:ext cx="8006333" cy="1019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solidFill>
                  <a:schemeClr val="tx1"/>
                </a:solidFill>
              </a:rPr>
              <a:t>モデルナ新型コロナワクチン　スパイクバックス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9575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000">
        <p:fade/>
      </p:transition>
    </mc:Choice>
    <mc:Fallback xmlns="">
      <p:transition spd="med" advClick="0" advTm="15000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41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MOTO SHOW</dc:creator>
  <cp:lastModifiedBy>MOTO SHOW</cp:lastModifiedBy>
  <cp:revision>5</cp:revision>
  <dcterms:created xsi:type="dcterms:W3CDTF">2025-10-04T00:38:29Z</dcterms:created>
  <dcterms:modified xsi:type="dcterms:W3CDTF">2025-10-29T04:11:43Z</dcterms:modified>
</cp:coreProperties>
</file>